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6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09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622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6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78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82000"/>
                  </a:schemeClr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82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103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853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30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498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72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726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28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C5B593-1251-4760-8DF3-726583CC0B41}" type="datetimeFigureOut">
              <a:rPr lang="th-TH" smtClean="0"/>
              <a:t>30/09/67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7D4EF4-0F7D-433B-A58B-D08B3C115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07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26846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ธีมของ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กำหนดเอง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panwipa chokpigunthong</dc:creator>
  <cp:lastModifiedBy>panwipa chokpigunthong</cp:lastModifiedBy>
  <cp:revision>1</cp:revision>
  <dcterms:created xsi:type="dcterms:W3CDTF">2024-09-30T07:49:05Z</dcterms:created>
  <dcterms:modified xsi:type="dcterms:W3CDTF">2024-09-30T07:50:27Z</dcterms:modified>
</cp:coreProperties>
</file>