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8800425" cy="432006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6" d="100"/>
          <a:sy n="16" d="100"/>
        </p:scale>
        <p:origin x="261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7070108"/>
            <a:ext cx="24480361" cy="15040222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2690338"/>
            <a:ext cx="21600319" cy="10430151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52099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06225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300034"/>
            <a:ext cx="6210092" cy="36610544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300034"/>
            <a:ext cx="18270270" cy="36610544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216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3783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770172"/>
            <a:ext cx="24840367" cy="17970262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8910440"/>
            <a:ext cx="24840367" cy="9450136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>
                    <a:tint val="82000"/>
                  </a:schemeClr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82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82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103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1500170"/>
            <a:ext cx="12240181" cy="27410408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8532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300044"/>
            <a:ext cx="24840367" cy="8350126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10590160"/>
            <a:ext cx="12183928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5780233"/>
            <a:ext cx="12183928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10590160"/>
            <a:ext cx="12243932" cy="5190073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5780233"/>
            <a:ext cx="12243932" cy="23210346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3306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94987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7251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6220102"/>
            <a:ext cx="14580215" cy="30700453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47265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880042"/>
            <a:ext cx="9288887" cy="10080149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6220102"/>
            <a:ext cx="14580215" cy="30700453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960191"/>
            <a:ext cx="9288887" cy="240103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3286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300044"/>
            <a:ext cx="24840367" cy="835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1500170"/>
            <a:ext cx="24840367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9C5B593-1251-4760-8DF3-726583CC0B41}" type="datetimeFigureOut">
              <a:rPr lang="th-TH" smtClean="0"/>
              <a:t>30/09/67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40040601"/>
            <a:ext cx="9720143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40040601"/>
            <a:ext cx="6480096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F7D4EF4-0F7D-433B-A58B-D08B3C115D1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0749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72268461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ธีมของ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ธีมของ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ธีมของ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กำหนดเอง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3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panwipa chokpigunthong</dc:creator>
  <cp:lastModifiedBy>panwipa chokpigunthong</cp:lastModifiedBy>
  <cp:revision>1</cp:revision>
  <dcterms:created xsi:type="dcterms:W3CDTF">2024-09-30T07:49:05Z</dcterms:created>
  <dcterms:modified xsi:type="dcterms:W3CDTF">2024-09-30T07:50:27Z</dcterms:modified>
</cp:coreProperties>
</file>