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DB Ozone X" charset="1" panose="02000506090000020004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sv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0">
            <a:off x="-1306961" y="-1261605"/>
            <a:ext cx="9621988" cy="5633237"/>
          </a:xfrm>
          <a:custGeom>
            <a:avLst/>
            <a:gdLst/>
            <a:ahLst/>
            <a:cxnLst/>
            <a:rect r="r" b="b" t="t" l="l"/>
            <a:pathLst>
              <a:path h="5633237" w="9621988">
                <a:moveTo>
                  <a:pt x="0" y="5633236"/>
                </a:moveTo>
                <a:lnTo>
                  <a:pt x="9621988" y="5633236"/>
                </a:lnTo>
                <a:lnTo>
                  <a:pt x="9621988" y="0"/>
                </a:lnTo>
                <a:lnTo>
                  <a:pt x="0" y="0"/>
                </a:lnTo>
                <a:lnTo>
                  <a:pt x="0" y="5633236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2628103" y="-1717928"/>
            <a:ext cx="10447275" cy="8547771"/>
          </a:xfrm>
          <a:custGeom>
            <a:avLst/>
            <a:gdLst/>
            <a:ahLst/>
            <a:cxnLst/>
            <a:rect r="r" b="b" t="t" l="l"/>
            <a:pathLst>
              <a:path h="8547771" w="10447275">
                <a:moveTo>
                  <a:pt x="0" y="0"/>
                </a:moveTo>
                <a:lnTo>
                  <a:pt x="10447275" y="0"/>
                </a:lnTo>
                <a:lnTo>
                  <a:pt x="10447275" y="8547771"/>
                </a:lnTo>
                <a:lnTo>
                  <a:pt x="0" y="8547771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10103082" y="5143500"/>
            <a:ext cx="10573844" cy="6190505"/>
          </a:xfrm>
          <a:custGeom>
            <a:avLst/>
            <a:gdLst/>
            <a:ahLst/>
            <a:cxnLst/>
            <a:rect r="r" b="b" t="t" l="l"/>
            <a:pathLst>
              <a:path h="6190505" w="10573844">
                <a:moveTo>
                  <a:pt x="10573845" y="0"/>
                </a:moveTo>
                <a:lnTo>
                  <a:pt x="0" y="0"/>
                </a:lnTo>
                <a:lnTo>
                  <a:pt x="0" y="6190505"/>
                </a:lnTo>
                <a:lnTo>
                  <a:pt x="10573845" y="6190505"/>
                </a:lnTo>
                <a:lnTo>
                  <a:pt x="10573845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5171115" y="242116"/>
            <a:ext cx="7945769" cy="493175"/>
            <a:chOff x="0" y="0"/>
            <a:chExt cx="10594359" cy="65756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36766"/>
              <a:ext cx="1912199" cy="620801"/>
            </a:xfrm>
            <a:custGeom>
              <a:avLst/>
              <a:gdLst/>
              <a:ahLst/>
              <a:cxnLst/>
              <a:rect r="r" b="b" t="t" l="l"/>
              <a:pathLst>
                <a:path h="620801" w="1912199">
                  <a:moveTo>
                    <a:pt x="0" y="0"/>
                  </a:moveTo>
                  <a:lnTo>
                    <a:pt x="1912199" y="0"/>
                  </a:lnTo>
                  <a:lnTo>
                    <a:pt x="1912199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2676346" y="4750"/>
              <a:ext cx="1136927" cy="652817"/>
            </a:xfrm>
            <a:custGeom>
              <a:avLst/>
              <a:gdLst/>
              <a:ahLst/>
              <a:cxnLst/>
              <a:rect r="r" b="b" t="t" l="l"/>
              <a:pathLst>
                <a:path h="652817" w="1136927">
                  <a:moveTo>
                    <a:pt x="0" y="0"/>
                  </a:moveTo>
                  <a:lnTo>
                    <a:pt x="1136927" y="0"/>
                  </a:lnTo>
                  <a:lnTo>
                    <a:pt x="1136927" y="652817"/>
                  </a:lnTo>
                  <a:lnTo>
                    <a:pt x="0" y="6528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13625" t="-58831" r="-14761" b="-64763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868433" y="20758"/>
              <a:ext cx="1413047" cy="620801"/>
            </a:xfrm>
            <a:custGeom>
              <a:avLst/>
              <a:gdLst/>
              <a:ahLst/>
              <a:cxnLst/>
              <a:rect r="r" b="b" t="t" l="l"/>
              <a:pathLst>
                <a:path h="620801" w="1413047">
                  <a:moveTo>
                    <a:pt x="0" y="0"/>
                  </a:moveTo>
                  <a:lnTo>
                    <a:pt x="1413047" y="0"/>
                  </a:lnTo>
                  <a:lnTo>
                    <a:pt x="1413047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-20451" t="-109959" r="-20451" b="-110761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5364220" y="150668"/>
              <a:ext cx="5230139" cy="4570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97"/>
                </a:lnSpc>
              </a:pPr>
              <a:r>
                <a:rPr lang="en-US" sz="249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The 21   KU KPS National Conference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6212358" y="39808"/>
              <a:ext cx="224764" cy="3313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06"/>
                </a:lnSpc>
              </a:pPr>
              <a:r>
                <a:rPr lang="en-US" sz="173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st</a:t>
              </a:r>
            </a:p>
          </p:txBody>
        </p:sp>
        <p:sp>
          <p:nvSpPr>
            <p:cNvPr name="Freeform 11" id="11"/>
            <p:cNvSpPr/>
            <p:nvPr/>
          </p:nvSpPr>
          <p:spPr>
            <a:xfrm flipH="false" flipV="false" rot="0">
              <a:off x="1997011" y="0"/>
              <a:ext cx="596595" cy="630301"/>
            </a:xfrm>
            <a:custGeom>
              <a:avLst/>
              <a:gdLst/>
              <a:ahLst/>
              <a:cxnLst/>
              <a:rect r="r" b="b" t="t" l="l"/>
              <a:pathLst>
                <a:path h="630301" w="596595">
                  <a:moveTo>
                    <a:pt x="0" y="0"/>
                  </a:moveTo>
                  <a:lnTo>
                    <a:pt x="596594" y="0"/>
                  </a:lnTo>
                  <a:lnTo>
                    <a:pt x="596594" y="630301"/>
                  </a:lnTo>
                  <a:lnTo>
                    <a:pt x="0" y="6303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 l="-26948" t="-15989" r="-30970" b="-19035"/>
              </a:stretch>
            </a:blipFill>
          </p:spPr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true" rot="0">
            <a:off x="-549295" y="-431251"/>
            <a:ext cx="5606158" cy="5752588"/>
          </a:xfrm>
          <a:custGeom>
            <a:avLst/>
            <a:gdLst/>
            <a:ahLst/>
            <a:cxnLst/>
            <a:rect r="r" b="b" t="t" l="l"/>
            <a:pathLst>
              <a:path h="5752588" w="5606158">
                <a:moveTo>
                  <a:pt x="0" y="5752588"/>
                </a:moveTo>
                <a:lnTo>
                  <a:pt x="5606159" y="5752588"/>
                </a:lnTo>
                <a:lnTo>
                  <a:pt x="5606159" y="0"/>
                </a:lnTo>
                <a:lnTo>
                  <a:pt x="0" y="0"/>
                </a:lnTo>
                <a:lnTo>
                  <a:pt x="0" y="575258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13050880" y="-431251"/>
            <a:ext cx="5606158" cy="5752588"/>
          </a:xfrm>
          <a:custGeom>
            <a:avLst/>
            <a:gdLst/>
            <a:ahLst/>
            <a:cxnLst/>
            <a:rect r="r" b="b" t="t" l="l"/>
            <a:pathLst>
              <a:path h="5752588" w="5606158">
                <a:moveTo>
                  <a:pt x="5606158" y="5752588"/>
                </a:moveTo>
                <a:lnTo>
                  <a:pt x="0" y="5752588"/>
                </a:lnTo>
                <a:lnTo>
                  <a:pt x="0" y="0"/>
                </a:lnTo>
                <a:lnTo>
                  <a:pt x="5606158" y="0"/>
                </a:lnTo>
                <a:lnTo>
                  <a:pt x="5606158" y="575258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5171115" y="242116"/>
            <a:ext cx="7945769" cy="493175"/>
            <a:chOff x="0" y="0"/>
            <a:chExt cx="10594359" cy="657567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6766"/>
              <a:ext cx="1912199" cy="620801"/>
            </a:xfrm>
            <a:custGeom>
              <a:avLst/>
              <a:gdLst/>
              <a:ahLst/>
              <a:cxnLst/>
              <a:rect r="r" b="b" t="t" l="l"/>
              <a:pathLst>
                <a:path h="620801" w="1912199">
                  <a:moveTo>
                    <a:pt x="0" y="0"/>
                  </a:moveTo>
                  <a:lnTo>
                    <a:pt x="1912199" y="0"/>
                  </a:lnTo>
                  <a:lnTo>
                    <a:pt x="1912199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676346" y="4750"/>
              <a:ext cx="1136927" cy="652817"/>
            </a:xfrm>
            <a:custGeom>
              <a:avLst/>
              <a:gdLst/>
              <a:ahLst/>
              <a:cxnLst/>
              <a:rect r="r" b="b" t="t" l="l"/>
              <a:pathLst>
                <a:path h="652817" w="1136927">
                  <a:moveTo>
                    <a:pt x="0" y="0"/>
                  </a:moveTo>
                  <a:lnTo>
                    <a:pt x="1136927" y="0"/>
                  </a:lnTo>
                  <a:lnTo>
                    <a:pt x="1136927" y="652817"/>
                  </a:lnTo>
                  <a:lnTo>
                    <a:pt x="0" y="6528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13625" t="-58831" r="-14761" b="-64763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3868433" y="20758"/>
              <a:ext cx="1413047" cy="620801"/>
            </a:xfrm>
            <a:custGeom>
              <a:avLst/>
              <a:gdLst/>
              <a:ahLst/>
              <a:cxnLst/>
              <a:rect r="r" b="b" t="t" l="l"/>
              <a:pathLst>
                <a:path h="620801" w="1413047">
                  <a:moveTo>
                    <a:pt x="0" y="0"/>
                  </a:moveTo>
                  <a:lnTo>
                    <a:pt x="1413047" y="0"/>
                  </a:lnTo>
                  <a:lnTo>
                    <a:pt x="1413047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20451" t="-109959" r="-20451" b="-110761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5364220" y="150668"/>
              <a:ext cx="5230139" cy="4570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97"/>
                </a:lnSpc>
              </a:pPr>
              <a:r>
                <a:rPr lang="en-US" sz="249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The 21   KU KPS National Conference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6212358" y="39808"/>
              <a:ext cx="224764" cy="3313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06"/>
                </a:lnSpc>
              </a:pPr>
              <a:r>
                <a:rPr lang="en-US" sz="173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st</a:t>
              </a:r>
            </a:p>
          </p:txBody>
        </p:sp>
        <p:sp>
          <p:nvSpPr>
            <p:cNvPr name="Freeform 10" id="10"/>
            <p:cNvSpPr/>
            <p:nvPr/>
          </p:nvSpPr>
          <p:spPr>
            <a:xfrm flipH="false" flipV="false" rot="0">
              <a:off x="1997011" y="0"/>
              <a:ext cx="596595" cy="630301"/>
            </a:xfrm>
            <a:custGeom>
              <a:avLst/>
              <a:gdLst/>
              <a:ahLst/>
              <a:cxnLst/>
              <a:rect r="r" b="b" t="t" l="l"/>
              <a:pathLst>
                <a:path h="630301" w="596595">
                  <a:moveTo>
                    <a:pt x="0" y="0"/>
                  </a:moveTo>
                  <a:lnTo>
                    <a:pt x="596594" y="0"/>
                  </a:lnTo>
                  <a:lnTo>
                    <a:pt x="596594" y="630301"/>
                  </a:lnTo>
                  <a:lnTo>
                    <a:pt x="0" y="6303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26948" t="-15989" r="-30970" b="-19035"/>
              </a:stretch>
            </a:blipFill>
          </p:spPr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0">
            <a:off x="13692880" y="5513587"/>
            <a:ext cx="4862238" cy="4989237"/>
          </a:xfrm>
          <a:custGeom>
            <a:avLst/>
            <a:gdLst/>
            <a:ahLst/>
            <a:cxnLst/>
            <a:rect r="r" b="b" t="t" l="l"/>
            <a:pathLst>
              <a:path h="4989237" w="4862238">
                <a:moveTo>
                  <a:pt x="4862239" y="0"/>
                </a:moveTo>
                <a:lnTo>
                  <a:pt x="0" y="0"/>
                </a:lnTo>
                <a:lnTo>
                  <a:pt x="0" y="4989237"/>
                </a:lnTo>
                <a:lnTo>
                  <a:pt x="4862239" y="4989237"/>
                </a:lnTo>
                <a:lnTo>
                  <a:pt x="4862239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14392927" y="0"/>
            <a:ext cx="4862238" cy="4989237"/>
          </a:xfrm>
          <a:custGeom>
            <a:avLst/>
            <a:gdLst/>
            <a:ahLst/>
            <a:cxnLst/>
            <a:rect r="r" b="b" t="t" l="l"/>
            <a:pathLst>
              <a:path h="4989237" w="4862238">
                <a:moveTo>
                  <a:pt x="4862238" y="4989237"/>
                </a:moveTo>
                <a:lnTo>
                  <a:pt x="0" y="4989237"/>
                </a:lnTo>
                <a:lnTo>
                  <a:pt x="0" y="0"/>
                </a:lnTo>
                <a:lnTo>
                  <a:pt x="4862238" y="0"/>
                </a:lnTo>
                <a:lnTo>
                  <a:pt x="4862238" y="4989237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5171115" y="242116"/>
            <a:ext cx="7945769" cy="493175"/>
            <a:chOff x="0" y="0"/>
            <a:chExt cx="10594359" cy="657567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6766"/>
              <a:ext cx="1912199" cy="620801"/>
            </a:xfrm>
            <a:custGeom>
              <a:avLst/>
              <a:gdLst/>
              <a:ahLst/>
              <a:cxnLst/>
              <a:rect r="r" b="b" t="t" l="l"/>
              <a:pathLst>
                <a:path h="620801" w="1912199">
                  <a:moveTo>
                    <a:pt x="0" y="0"/>
                  </a:moveTo>
                  <a:lnTo>
                    <a:pt x="1912199" y="0"/>
                  </a:lnTo>
                  <a:lnTo>
                    <a:pt x="1912199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676346" y="4750"/>
              <a:ext cx="1136927" cy="652817"/>
            </a:xfrm>
            <a:custGeom>
              <a:avLst/>
              <a:gdLst/>
              <a:ahLst/>
              <a:cxnLst/>
              <a:rect r="r" b="b" t="t" l="l"/>
              <a:pathLst>
                <a:path h="652817" w="1136927">
                  <a:moveTo>
                    <a:pt x="0" y="0"/>
                  </a:moveTo>
                  <a:lnTo>
                    <a:pt x="1136927" y="0"/>
                  </a:lnTo>
                  <a:lnTo>
                    <a:pt x="1136927" y="652817"/>
                  </a:lnTo>
                  <a:lnTo>
                    <a:pt x="0" y="6528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13625" t="-58831" r="-14761" b="-64763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3868433" y="20758"/>
              <a:ext cx="1413047" cy="620801"/>
            </a:xfrm>
            <a:custGeom>
              <a:avLst/>
              <a:gdLst/>
              <a:ahLst/>
              <a:cxnLst/>
              <a:rect r="r" b="b" t="t" l="l"/>
              <a:pathLst>
                <a:path h="620801" w="1413047">
                  <a:moveTo>
                    <a:pt x="0" y="0"/>
                  </a:moveTo>
                  <a:lnTo>
                    <a:pt x="1413047" y="0"/>
                  </a:lnTo>
                  <a:lnTo>
                    <a:pt x="1413047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20451" t="-109959" r="-20451" b="-110761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5364220" y="150668"/>
              <a:ext cx="5230139" cy="4570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97"/>
                </a:lnSpc>
              </a:pPr>
              <a:r>
                <a:rPr lang="en-US" sz="249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The 21   KU KPS National Conference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6212358" y="39808"/>
              <a:ext cx="224764" cy="3313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06"/>
                </a:lnSpc>
              </a:pPr>
              <a:r>
                <a:rPr lang="en-US" sz="173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st</a:t>
              </a:r>
            </a:p>
          </p:txBody>
        </p:sp>
        <p:sp>
          <p:nvSpPr>
            <p:cNvPr name="Freeform 10" id="10"/>
            <p:cNvSpPr/>
            <p:nvPr/>
          </p:nvSpPr>
          <p:spPr>
            <a:xfrm flipH="false" flipV="false" rot="0">
              <a:off x="1997011" y="0"/>
              <a:ext cx="596595" cy="630301"/>
            </a:xfrm>
            <a:custGeom>
              <a:avLst/>
              <a:gdLst/>
              <a:ahLst/>
              <a:cxnLst/>
              <a:rect r="r" b="b" t="t" l="l"/>
              <a:pathLst>
                <a:path h="630301" w="596595">
                  <a:moveTo>
                    <a:pt x="0" y="0"/>
                  </a:moveTo>
                  <a:lnTo>
                    <a:pt x="596594" y="0"/>
                  </a:lnTo>
                  <a:lnTo>
                    <a:pt x="596594" y="630301"/>
                  </a:lnTo>
                  <a:lnTo>
                    <a:pt x="0" y="6303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26948" t="-15989" r="-30970" b="-19035"/>
              </a:stretch>
            </a:blipFill>
          </p:spPr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4021482" y="4693934"/>
            <a:ext cx="10573844" cy="6190505"/>
          </a:xfrm>
          <a:custGeom>
            <a:avLst/>
            <a:gdLst/>
            <a:ahLst/>
            <a:cxnLst/>
            <a:rect r="r" b="b" t="t" l="l"/>
            <a:pathLst>
              <a:path h="6190505" w="10573844">
                <a:moveTo>
                  <a:pt x="0" y="0"/>
                </a:moveTo>
                <a:lnTo>
                  <a:pt x="10573844" y="0"/>
                </a:lnTo>
                <a:lnTo>
                  <a:pt x="10573844" y="6190505"/>
                </a:lnTo>
                <a:lnTo>
                  <a:pt x="0" y="61905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false" rot="0">
            <a:off x="11732931" y="5143500"/>
            <a:ext cx="10573844" cy="6190505"/>
          </a:xfrm>
          <a:custGeom>
            <a:avLst/>
            <a:gdLst/>
            <a:ahLst/>
            <a:cxnLst/>
            <a:rect r="r" b="b" t="t" l="l"/>
            <a:pathLst>
              <a:path h="6190505" w="10573844">
                <a:moveTo>
                  <a:pt x="10573844" y="0"/>
                </a:moveTo>
                <a:lnTo>
                  <a:pt x="0" y="0"/>
                </a:lnTo>
                <a:lnTo>
                  <a:pt x="0" y="6190505"/>
                </a:lnTo>
                <a:lnTo>
                  <a:pt x="10573844" y="6190505"/>
                </a:lnTo>
                <a:lnTo>
                  <a:pt x="10573844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4889528" y="-621895"/>
            <a:ext cx="4739543" cy="3877808"/>
          </a:xfrm>
          <a:custGeom>
            <a:avLst/>
            <a:gdLst/>
            <a:ahLst/>
            <a:cxnLst/>
            <a:rect r="r" b="b" t="t" l="l"/>
            <a:pathLst>
              <a:path h="3877808" w="4739543">
                <a:moveTo>
                  <a:pt x="0" y="0"/>
                </a:moveTo>
                <a:lnTo>
                  <a:pt x="4739544" y="0"/>
                </a:lnTo>
                <a:lnTo>
                  <a:pt x="4739544" y="3877808"/>
                </a:lnTo>
                <a:lnTo>
                  <a:pt x="0" y="387780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5171115" y="242116"/>
            <a:ext cx="7945769" cy="493175"/>
            <a:chOff x="0" y="0"/>
            <a:chExt cx="10594359" cy="65756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36766"/>
              <a:ext cx="1912199" cy="620801"/>
            </a:xfrm>
            <a:custGeom>
              <a:avLst/>
              <a:gdLst/>
              <a:ahLst/>
              <a:cxnLst/>
              <a:rect r="r" b="b" t="t" l="l"/>
              <a:pathLst>
                <a:path h="620801" w="1912199">
                  <a:moveTo>
                    <a:pt x="0" y="0"/>
                  </a:moveTo>
                  <a:lnTo>
                    <a:pt x="1912199" y="0"/>
                  </a:lnTo>
                  <a:lnTo>
                    <a:pt x="1912199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2676346" y="4750"/>
              <a:ext cx="1136927" cy="652817"/>
            </a:xfrm>
            <a:custGeom>
              <a:avLst/>
              <a:gdLst/>
              <a:ahLst/>
              <a:cxnLst/>
              <a:rect r="r" b="b" t="t" l="l"/>
              <a:pathLst>
                <a:path h="652817" w="1136927">
                  <a:moveTo>
                    <a:pt x="0" y="0"/>
                  </a:moveTo>
                  <a:lnTo>
                    <a:pt x="1136927" y="0"/>
                  </a:lnTo>
                  <a:lnTo>
                    <a:pt x="1136927" y="652817"/>
                  </a:lnTo>
                  <a:lnTo>
                    <a:pt x="0" y="6528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13625" t="-58831" r="-14761" b="-64763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3868433" y="20758"/>
              <a:ext cx="1413047" cy="620801"/>
            </a:xfrm>
            <a:custGeom>
              <a:avLst/>
              <a:gdLst/>
              <a:ahLst/>
              <a:cxnLst/>
              <a:rect r="r" b="b" t="t" l="l"/>
              <a:pathLst>
                <a:path h="620801" w="1413047">
                  <a:moveTo>
                    <a:pt x="0" y="0"/>
                  </a:moveTo>
                  <a:lnTo>
                    <a:pt x="1413047" y="0"/>
                  </a:lnTo>
                  <a:lnTo>
                    <a:pt x="1413047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 l="-20451" t="-109959" r="-20451" b="-110761"/>
              </a:stretch>
            </a:blipFill>
          </p:spPr>
        </p:sp>
        <p:sp>
          <p:nvSpPr>
            <p:cNvPr name="TextBox 9" id="9"/>
            <p:cNvSpPr txBox="true"/>
            <p:nvPr/>
          </p:nvSpPr>
          <p:spPr>
            <a:xfrm rot="0">
              <a:off x="5364220" y="150668"/>
              <a:ext cx="5230139" cy="4570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97"/>
                </a:lnSpc>
              </a:pPr>
              <a:r>
                <a:rPr lang="en-US" sz="249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The 21   KU KPS National Conference</a:t>
              </a:r>
            </a:p>
          </p:txBody>
        </p:sp>
        <p:sp>
          <p:nvSpPr>
            <p:cNvPr name="TextBox 10" id="10"/>
            <p:cNvSpPr txBox="true"/>
            <p:nvPr/>
          </p:nvSpPr>
          <p:spPr>
            <a:xfrm rot="0">
              <a:off x="6212358" y="39808"/>
              <a:ext cx="224764" cy="3313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06"/>
                </a:lnSpc>
              </a:pPr>
              <a:r>
                <a:rPr lang="en-US" sz="173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st</a:t>
              </a:r>
            </a:p>
          </p:txBody>
        </p:sp>
        <p:sp>
          <p:nvSpPr>
            <p:cNvPr name="Freeform 11" id="11"/>
            <p:cNvSpPr/>
            <p:nvPr/>
          </p:nvSpPr>
          <p:spPr>
            <a:xfrm flipH="false" flipV="false" rot="0">
              <a:off x="1997011" y="0"/>
              <a:ext cx="596595" cy="630301"/>
            </a:xfrm>
            <a:custGeom>
              <a:avLst/>
              <a:gdLst/>
              <a:ahLst/>
              <a:cxnLst/>
              <a:rect r="r" b="b" t="t" l="l"/>
              <a:pathLst>
                <a:path h="630301" w="596595">
                  <a:moveTo>
                    <a:pt x="0" y="0"/>
                  </a:moveTo>
                  <a:lnTo>
                    <a:pt x="596594" y="0"/>
                  </a:lnTo>
                  <a:lnTo>
                    <a:pt x="596594" y="630301"/>
                  </a:lnTo>
                  <a:lnTo>
                    <a:pt x="0" y="6303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 l="-26948" t="-15989" r="-30970" b="-19035"/>
              </a:stretch>
            </a:blipFill>
          </p:spPr>
        </p:sp>
      </p:grp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283687" y="7264302"/>
            <a:ext cx="3441119" cy="3530999"/>
          </a:xfrm>
          <a:custGeom>
            <a:avLst/>
            <a:gdLst/>
            <a:ahLst/>
            <a:cxnLst/>
            <a:rect r="r" b="b" t="t" l="l"/>
            <a:pathLst>
              <a:path h="3530999" w="3441119">
                <a:moveTo>
                  <a:pt x="0" y="0"/>
                </a:moveTo>
                <a:lnTo>
                  <a:pt x="3441119" y="0"/>
                </a:lnTo>
                <a:lnTo>
                  <a:pt x="3441119" y="3530999"/>
                </a:lnTo>
                <a:lnTo>
                  <a:pt x="0" y="353099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13094279" y="-2130042"/>
            <a:ext cx="6846696" cy="7025528"/>
          </a:xfrm>
          <a:custGeom>
            <a:avLst/>
            <a:gdLst/>
            <a:ahLst/>
            <a:cxnLst/>
            <a:rect r="r" b="b" t="t" l="l"/>
            <a:pathLst>
              <a:path h="7025528" w="6846696">
                <a:moveTo>
                  <a:pt x="6846697" y="7025528"/>
                </a:moveTo>
                <a:lnTo>
                  <a:pt x="0" y="7025528"/>
                </a:lnTo>
                <a:lnTo>
                  <a:pt x="0" y="0"/>
                </a:lnTo>
                <a:lnTo>
                  <a:pt x="6846697" y="0"/>
                </a:lnTo>
                <a:lnTo>
                  <a:pt x="6846697" y="7025528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5171115" y="242116"/>
            <a:ext cx="7945769" cy="493175"/>
            <a:chOff x="0" y="0"/>
            <a:chExt cx="10594359" cy="657567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36766"/>
              <a:ext cx="1912199" cy="620801"/>
            </a:xfrm>
            <a:custGeom>
              <a:avLst/>
              <a:gdLst/>
              <a:ahLst/>
              <a:cxnLst/>
              <a:rect r="r" b="b" t="t" l="l"/>
              <a:pathLst>
                <a:path h="620801" w="1912199">
                  <a:moveTo>
                    <a:pt x="0" y="0"/>
                  </a:moveTo>
                  <a:lnTo>
                    <a:pt x="1912199" y="0"/>
                  </a:lnTo>
                  <a:lnTo>
                    <a:pt x="1912199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2676346" y="4750"/>
              <a:ext cx="1136927" cy="652817"/>
            </a:xfrm>
            <a:custGeom>
              <a:avLst/>
              <a:gdLst/>
              <a:ahLst/>
              <a:cxnLst/>
              <a:rect r="r" b="b" t="t" l="l"/>
              <a:pathLst>
                <a:path h="652817" w="1136927">
                  <a:moveTo>
                    <a:pt x="0" y="0"/>
                  </a:moveTo>
                  <a:lnTo>
                    <a:pt x="1136927" y="0"/>
                  </a:lnTo>
                  <a:lnTo>
                    <a:pt x="1136927" y="652817"/>
                  </a:lnTo>
                  <a:lnTo>
                    <a:pt x="0" y="6528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13625" t="-58831" r="-14761" b="-64763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3868433" y="20758"/>
              <a:ext cx="1413047" cy="620801"/>
            </a:xfrm>
            <a:custGeom>
              <a:avLst/>
              <a:gdLst/>
              <a:ahLst/>
              <a:cxnLst/>
              <a:rect r="r" b="b" t="t" l="l"/>
              <a:pathLst>
                <a:path h="620801" w="1413047">
                  <a:moveTo>
                    <a:pt x="0" y="0"/>
                  </a:moveTo>
                  <a:lnTo>
                    <a:pt x="1413047" y="0"/>
                  </a:lnTo>
                  <a:lnTo>
                    <a:pt x="1413047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20451" t="-109959" r="-20451" b="-110761"/>
              </a:stretch>
            </a:blipFill>
          </p:spPr>
        </p:sp>
        <p:sp>
          <p:nvSpPr>
            <p:cNvPr name="TextBox 8" id="8"/>
            <p:cNvSpPr txBox="true"/>
            <p:nvPr/>
          </p:nvSpPr>
          <p:spPr>
            <a:xfrm rot="0">
              <a:off x="5364220" y="150668"/>
              <a:ext cx="5230139" cy="4570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97"/>
                </a:lnSpc>
              </a:pPr>
              <a:r>
                <a:rPr lang="en-US" sz="249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The 21   KU KPS National Conference</a:t>
              </a:r>
            </a:p>
          </p:txBody>
        </p:sp>
        <p:sp>
          <p:nvSpPr>
            <p:cNvPr name="TextBox 9" id="9"/>
            <p:cNvSpPr txBox="true"/>
            <p:nvPr/>
          </p:nvSpPr>
          <p:spPr>
            <a:xfrm rot="0">
              <a:off x="6212358" y="39808"/>
              <a:ext cx="224764" cy="3313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06"/>
                </a:lnSpc>
              </a:pPr>
              <a:r>
                <a:rPr lang="en-US" sz="173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st</a:t>
              </a:r>
            </a:p>
          </p:txBody>
        </p:sp>
        <p:sp>
          <p:nvSpPr>
            <p:cNvPr name="Freeform 10" id="10"/>
            <p:cNvSpPr/>
            <p:nvPr/>
          </p:nvSpPr>
          <p:spPr>
            <a:xfrm flipH="false" flipV="false" rot="0">
              <a:off x="1997011" y="0"/>
              <a:ext cx="596595" cy="630301"/>
            </a:xfrm>
            <a:custGeom>
              <a:avLst/>
              <a:gdLst/>
              <a:ahLst/>
              <a:cxnLst/>
              <a:rect r="r" b="b" t="t" l="l"/>
              <a:pathLst>
                <a:path h="630301" w="596595">
                  <a:moveTo>
                    <a:pt x="0" y="0"/>
                  </a:moveTo>
                  <a:lnTo>
                    <a:pt x="596594" y="0"/>
                  </a:lnTo>
                  <a:lnTo>
                    <a:pt x="596594" y="630301"/>
                  </a:lnTo>
                  <a:lnTo>
                    <a:pt x="0" y="6303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26948" t="-15989" r="-30970" b="-19035"/>
              </a:stretch>
            </a:blipFill>
          </p:spPr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3914195" y="-2420511"/>
            <a:ext cx="7438900" cy="6086373"/>
          </a:xfrm>
          <a:custGeom>
            <a:avLst/>
            <a:gdLst/>
            <a:ahLst/>
            <a:cxnLst/>
            <a:rect r="r" b="b" t="t" l="l"/>
            <a:pathLst>
              <a:path h="6086373" w="7438900">
                <a:moveTo>
                  <a:pt x="0" y="0"/>
                </a:moveTo>
                <a:lnTo>
                  <a:pt x="7438900" y="0"/>
                </a:lnTo>
                <a:lnTo>
                  <a:pt x="7438900" y="6086373"/>
                </a:lnTo>
                <a:lnTo>
                  <a:pt x="0" y="608637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171115" y="242116"/>
            <a:ext cx="7945769" cy="493175"/>
            <a:chOff x="0" y="0"/>
            <a:chExt cx="10594359" cy="6575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36766"/>
              <a:ext cx="1912199" cy="620801"/>
            </a:xfrm>
            <a:custGeom>
              <a:avLst/>
              <a:gdLst/>
              <a:ahLst/>
              <a:cxnLst/>
              <a:rect r="r" b="b" t="t" l="l"/>
              <a:pathLst>
                <a:path h="620801" w="1912199">
                  <a:moveTo>
                    <a:pt x="0" y="0"/>
                  </a:moveTo>
                  <a:lnTo>
                    <a:pt x="1912199" y="0"/>
                  </a:lnTo>
                  <a:lnTo>
                    <a:pt x="1912199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  <p:sp>
          <p:nvSpPr>
            <p:cNvPr name="Freeform 5" id="5"/>
            <p:cNvSpPr/>
            <p:nvPr/>
          </p:nvSpPr>
          <p:spPr>
            <a:xfrm flipH="false" flipV="false" rot="0">
              <a:off x="2676346" y="4750"/>
              <a:ext cx="1136927" cy="652817"/>
            </a:xfrm>
            <a:custGeom>
              <a:avLst/>
              <a:gdLst/>
              <a:ahLst/>
              <a:cxnLst/>
              <a:rect r="r" b="b" t="t" l="l"/>
              <a:pathLst>
                <a:path h="652817" w="1136927">
                  <a:moveTo>
                    <a:pt x="0" y="0"/>
                  </a:moveTo>
                  <a:lnTo>
                    <a:pt x="1136927" y="0"/>
                  </a:lnTo>
                  <a:lnTo>
                    <a:pt x="1136927" y="652817"/>
                  </a:lnTo>
                  <a:lnTo>
                    <a:pt x="0" y="6528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13625" t="-58831" r="-14761" b="-64763"/>
              </a:stretch>
            </a:blipFill>
          </p:spPr>
        </p:sp>
        <p:sp>
          <p:nvSpPr>
            <p:cNvPr name="Freeform 6" id="6"/>
            <p:cNvSpPr/>
            <p:nvPr/>
          </p:nvSpPr>
          <p:spPr>
            <a:xfrm flipH="false" flipV="false" rot="0">
              <a:off x="3868433" y="20758"/>
              <a:ext cx="1413047" cy="620801"/>
            </a:xfrm>
            <a:custGeom>
              <a:avLst/>
              <a:gdLst/>
              <a:ahLst/>
              <a:cxnLst/>
              <a:rect r="r" b="b" t="t" l="l"/>
              <a:pathLst>
                <a:path h="620801" w="1413047">
                  <a:moveTo>
                    <a:pt x="0" y="0"/>
                  </a:moveTo>
                  <a:lnTo>
                    <a:pt x="1413047" y="0"/>
                  </a:lnTo>
                  <a:lnTo>
                    <a:pt x="1413047" y="620801"/>
                  </a:lnTo>
                  <a:lnTo>
                    <a:pt x="0" y="6208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-20451" t="-109959" r="-20451" b="-110761"/>
              </a:stretch>
            </a:blipFill>
          </p:spPr>
        </p:sp>
        <p:sp>
          <p:nvSpPr>
            <p:cNvPr name="TextBox 7" id="7"/>
            <p:cNvSpPr txBox="true"/>
            <p:nvPr/>
          </p:nvSpPr>
          <p:spPr>
            <a:xfrm rot="0">
              <a:off x="5364220" y="150668"/>
              <a:ext cx="5230139" cy="45701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597"/>
                </a:lnSpc>
              </a:pPr>
              <a:r>
                <a:rPr lang="en-US" sz="249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The 21   KU KPS National Conference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6212358" y="39808"/>
              <a:ext cx="224764" cy="3313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806"/>
                </a:lnSpc>
              </a:pPr>
              <a:r>
                <a:rPr lang="en-US" sz="1737">
                  <a:solidFill>
                    <a:srgbClr val="10706D"/>
                  </a:solidFill>
                  <a:latin typeface="DB Ozone X"/>
                  <a:ea typeface="DB Ozone X"/>
                  <a:cs typeface="DB Ozone X"/>
                  <a:sym typeface="DB Ozone X"/>
                </a:rPr>
                <a:t>st</a:t>
              </a:r>
            </a:p>
          </p:txBody>
        </p:sp>
        <p:sp>
          <p:nvSpPr>
            <p:cNvPr name="Freeform 9" id="9"/>
            <p:cNvSpPr/>
            <p:nvPr/>
          </p:nvSpPr>
          <p:spPr>
            <a:xfrm flipH="false" flipV="false" rot="0">
              <a:off x="1997011" y="0"/>
              <a:ext cx="596595" cy="630301"/>
            </a:xfrm>
            <a:custGeom>
              <a:avLst/>
              <a:gdLst/>
              <a:ahLst/>
              <a:cxnLst/>
              <a:rect r="r" b="b" t="t" l="l"/>
              <a:pathLst>
                <a:path h="630301" w="596595">
                  <a:moveTo>
                    <a:pt x="0" y="0"/>
                  </a:moveTo>
                  <a:lnTo>
                    <a:pt x="596594" y="0"/>
                  </a:lnTo>
                  <a:lnTo>
                    <a:pt x="596594" y="630301"/>
                  </a:lnTo>
                  <a:lnTo>
                    <a:pt x="0" y="6303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26948" t="-15989" r="-30970" b="-19035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DAGSM4eM8Ks</dc:identifier>
  <dcterms:modified xsi:type="dcterms:W3CDTF">2011-08-01T06:04:30Z</dcterms:modified>
  <cp:revision>1</cp:revision>
  <dc:title>Template Oral Power Point 2567</dc:title>
</cp:coreProperties>
</file>